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369" r:id="rId4"/>
    <p:sldId id="370" r:id="rId5"/>
    <p:sldId id="260" r:id="rId6"/>
    <p:sldId id="371" r:id="rId7"/>
    <p:sldId id="372" r:id="rId8"/>
    <p:sldId id="3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5"/>
    <p:restoredTop sz="96405"/>
  </p:normalViewPr>
  <p:slideViewPr>
    <p:cSldViewPr snapToGrid="0" snapToObjects="1">
      <p:cViewPr varScale="1">
        <p:scale>
          <a:sx n="106" d="100"/>
          <a:sy n="106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02C6-6E53-3E4E-9407-CCF04DEC6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23A04-F8ED-1848-9F28-6162AF13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ED4F-78FD-3844-BE4D-7C08131A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47F93-9499-FD44-8E62-3C17DBC0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BA973-16CF-8E47-BAB6-6C345E19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9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DBFD-3DA0-2444-94A1-518FEC68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081BE-BBCF-D94D-BEAE-98B0DFE97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86088-D12A-1A49-8212-D51E8C813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D2821-808C-364F-8F2D-74FDFFBE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A4CC-473D-484A-83C9-8D9650AD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2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35411-CEAD-1C4F-81EA-A834CFF8E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66509-41AB-E84B-9486-0C1A32B1A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D1286-5C1D-BE41-A3D3-C76517B8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8E001-22F3-8E4E-BB47-8D890C2F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D2639-CCAE-2E4C-B5EC-0E87AD8D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4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93E-9D0A-584D-893D-D7EB747A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5C39-61B0-2447-9CFA-24ECF13F0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F32-2CA3-B849-93F8-94E7D792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BBE54-F6B2-B944-941B-2FBB11A2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CD2C-29A8-614D-89EC-1DB932E5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4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4A22-C127-E74A-B640-2B740CD6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D178-B78F-704B-A812-E38D2ED45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C3291-6E13-2B4A-B2AD-407564685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2244B-BB0B-974F-A38B-8361CF4F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DF337-6009-ED45-90EA-FBB8670F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7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5096-1183-D648-9F22-DE35C218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B52C-E4C8-3341-83CC-8E5310EF0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39D14-704F-CA42-9FAA-6629C740C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BD45D-B130-DB4A-8DF8-96371094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0ADC-E552-4748-AE98-9334080D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05243-7C48-FD49-9828-3080191C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7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9E6C-77E8-DB43-8637-B387AAB7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1A3DE-BE55-9041-A7B2-49B1A7A77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68A33-B5FA-A745-A40D-014064DED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39F7C-78FC-0E48-9421-DE4DF50B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B314A0-5AD7-5441-B751-D14AE364AE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46704-AB71-0348-A88E-694EC690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3DA6FF-2DFE-9140-9AD7-0046395C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792745-1A7A-0442-B1B9-B02B87C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92A7-0B52-2442-8F79-975BFFC4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03E62-10F0-5842-836A-33908E93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BBD02-221D-2249-84E1-50A92934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6879F-C5F9-A541-ACA9-1C37678D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3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70DDF7-BDE5-C741-8A6D-9D4C7281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17553-D57F-E646-8C64-05B8F984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ABB3A-46F9-1546-81CD-15C0FDCC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9714-08D3-C247-ACF6-F210CC20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8F81-177E-934F-9861-8F42DA5C0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F5C45-B730-0E42-814F-4FBA99308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1172A-DB42-0546-A2A4-6778D4AF6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8E9A2-880F-6A44-A382-5D195BB0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BA074-910A-3948-92F2-1F313E65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DFFE-B179-FF49-8977-FDB9CEF4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00AE3B-CC3E-D44C-8645-ECAE4C09F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034FD-C9D7-7543-AF3F-CAF58D3A1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1905C-8C21-B24A-9B9A-01FF83FA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6F3BE-3E03-2842-B3A0-01F84DE4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FB4B1-4379-3445-8CEC-B02BABBC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1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5873E5-2FFB-DD44-B4CB-42CB7DF3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B2E04-8763-4644-8DAE-EA38D0534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E85B0-244D-9644-B055-D8DCE18F5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0378C-558D-4D42-B08A-66B4E0ADB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47DEE-C18A-004C-9517-DE7D25380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2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12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1.emf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ED4BC-F65D-5743-BEF4-D4540B33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A6168C-971C-AE4E-8BA2-A5123F30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552" y="1809229"/>
            <a:ext cx="5890016" cy="3681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7BFF6-2BFD-A24B-8635-E1300E017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03" y="1644254"/>
            <a:ext cx="6176514" cy="47213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098171F-1574-A24C-A6AB-A80686D214CD}"/>
              </a:ext>
            </a:extLst>
          </p:cNvPr>
          <p:cNvSpPr/>
          <p:nvPr/>
        </p:nvSpPr>
        <p:spPr>
          <a:xfrm>
            <a:off x="6499930" y="4269626"/>
            <a:ext cx="200891" cy="20089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0BD142-7BD6-6A49-8DBE-615007C6C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474" y="3175574"/>
            <a:ext cx="3915936" cy="35690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48C8D2-F204-E84C-888A-F5B399352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469" y="2799755"/>
            <a:ext cx="1577172" cy="3418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788A6A-6FC6-B140-8B37-85F49F984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224" y="2722062"/>
            <a:ext cx="1812895" cy="40813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ADCC8F-AF1E-EE4D-9497-6D0C54592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241" y="336553"/>
            <a:ext cx="1701800" cy="5969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D161373-2414-E444-8B41-9A207C02E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333" y="223880"/>
            <a:ext cx="787400" cy="787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1CC9B8C-8C4D-A24B-9F5D-68F046DB9D81}"/>
              </a:ext>
            </a:extLst>
          </p:cNvPr>
          <p:cNvSpPr txBox="1"/>
          <p:nvPr/>
        </p:nvSpPr>
        <p:spPr>
          <a:xfrm>
            <a:off x="211667" y="1126784"/>
            <a:ext cx="606287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Ubuntu" panose="020B0504030602030204" pitchFamily="34" charset="0"/>
              </a:rPr>
              <a:t>Projects are Complex. Managing them is not ... Any More</a:t>
            </a:r>
            <a:endParaRPr lang="en-US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9EAE70-C5FE-1C4B-9925-3EA8E81A4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614" y="199242"/>
            <a:ext cx="1160719" cy="11607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4C6882D-724A-074D-B56D-CA4291A0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Tudil | © rollingarray.co.in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74275A7-6E37-9042-9E43-CBFC8C2E08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6410758"/>
            <a:ext cx="1831003" cy="3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9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21C4DE-CC0E-5B47-9FB1-84444121A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40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4002D0-C1F0-AF49-A015-FDB853AF361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7A5C2-970F-804C-8D65-CC0AC763F993}"/>
              </a:ext>
            </a:extLst>
          </p:cNvPr>
          <p:cNvSpPr txBox="1"/>
          <p:nvPr/>
        </p:nvSpPr>
        <p:spPr>
          <a:xfrm>
            <a:off x="1326035" y="359691"/>
            <a:ext cx="6523240" cy="553998"/>
          </a:xfrm>
          <a:prstGeom prst="rect">
            <a:avLst/>
          </a:prstGeom>
          <a:noFill/>
          <a:effectLst>
            <a:outerShdw dist="381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Ubuntu" panose="020B0504030602030204" pitchFamily="34" charset="0"/>
              </a:rPr>
              <a:t>Bring Equality In Diverse Workforce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F169C-99F5-754B-A7C3-620492056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3" y="202771"/>
            <a:ext cx="969812" cy="9698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A80D728-EDFB-4E4B-B9A0-F43CCAC08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410758"/>
            <a:ext cx="1831003" cy="352493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E25DB79-9836-B644-84C3-CA2C0B83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976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C2 | © rollingarray.co.in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D5656-EFDE-B54C-A5B2-D3A9844BB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332" y="202771"/>
            <a:ext cx="1309445" cy="1309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797BDF6C-3467-1D47-B2B3-77E561D9A0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50232" y="1638053"/>
            <a:ext cx="5408526" cy="405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A1660-81A0-E743-A372-0E1427863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086" y="1457082"/>
            <a:ext cx="5544671" cy="50412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1BC39B-D039-8A4C-AAB0-ED2C2D5A760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879224" y="3234891"/>
            <a:ext cx="1391894" cy="30165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2EE2FE-3336-344A-8C23-EB55EADC0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2151" y="3167124"/>
            <a:ext cx="1599925" cy="36019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01AE87-2E42-214E-8E41-138D4DB041E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168029" y="2199107"/>
            <a:ext cx="1813343" cy="39299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60B120-B1F7-5947-8724-BD6701F1F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030" y="2112362"/>
            <a:ext cx="2084360" cy="46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21C4DE-CC0E-5B47-9FB1-84444121A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40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2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124BC27-3B6D-6041-BB0C-E9119A1FC6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211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D225338-4ACA-8D4C-A060-6E3F6F49D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BD66E09-B3A5-C241-AD95-DCF017BA1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9084" y="1219200"/>
            <a:ext cx="4000500" cy="502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FC19DC-97CE-DB48-8228-9BFBA2915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139" y="1684867"/>
            <a:ext cx="1744133" cy="17441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D32C02-820E-514E-ACC0-6AD468FE287C}"/>
              </a:ext>
            </a:extLst>
          </p:cNvPr>
          <p:cNvSpPr txBox="1"/>
          <p:nvPr/>
        </p:nvSpPr>
        <p:spPr>
          <a:xfrm>
            <a:off x="677333" y="3429000"/>
            <a:ext cx="5666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880E4F"/>
                </a:solidFill>
                <a:latin typeface="Ubuntu" panose="020B0504030602030204" pitchFamily="34" charset="0"/>
                <a:cs typeface="Calibri" panose="020F0502020204030204" pitchFamily="34" charset="0"/>
              </a:rPr>
              <a:t>Grape</a:t>
            </a:r>
            <a:r>
              <a:rPr lang="en-US" sz="5000" b="1" dirty="0">
                <a:latin typeface="Ubuntu" panose="020B0504030602030204" pitchFamily="34" charset="0"/>
                <a:cs typeface="Calibri" panose="020F0502020204030204" pitchFamily="34" charset="0"/>
              </a:rPr>
              <a:t> </a:t>
            </a:r>
            <a:r>
              <a:rPr lang="en-US" sz="5000" b="1" dirty="0">
                <a:solidFill>
                  <a:srgbClr val="880E4F"/>
                </a:solidFill>
                <a:latin typeface="Ubuntu" panose="020B0504030602030204" pitchFamily="34" charset="0"/>
                <a:cs typeface="Calibri" panose="020F0502020204030204" pitchFamily="34" charset="0"/>
              </a:rPr>
              <a:t>Community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CCBE3D-275D-D84B-B154-8B46E93F5472}"/>
              </a:ext>
            </a:extLst>
          </p:cNvPr>
          <p:cNvSpPr txBox="1"/>
          <p:nvPr/>
        </p:nvSpPr>
        <p:spPr>
          <a:xfrm>
            <a:off x="617009" y="4679328"/>
            <a:ext cx="51187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B11659"/>
                </a:solidFill>
                <a:latin typeface="Ubuntu" panose="020B0504030602030204" pitchFamily="34" charset="0"/>
                <a:cs typeface="Calibri" panose="020F0502020204030204" pitchFamily="34" charset="0"/>
              </a:rPr>
              <a:t>Connecting local suppliers </a:t>
            </a:r>
          </a:p>
          <a:p>
            <a:r>
              <a:rPr lang="en-US" sz="3000" b="1" dirty="0">
                <a:solidFill>
                  <a:srgbClr val="B11659"/>
                </a:solidFill>
                <a:latin typeface="Ubuntu" panose="020B0504030602030204" pitchFamily="34" charset="0"/>
                <a:cs typeface="Calibri" panose="020F0502020204030204" pitchFamily="34" charset="0"/>
              </a:rPr>
              <a:t>with the communities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BB2C7F-2B07-2C42-91A8-BCC52E8EE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038" y="177800"/>
            <a:ext cx="1041400" cy="1041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A8DC5A8A-050D-2A4D-B447-DE15BC3D0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Grape Community | © rollingarray.co.in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15A528D-2216-794A-9147-A948AC1E3A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6410758"/>
            <a:ext cx="1831003" cy="3524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7263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4912">
        <p15:prstTrans prst="fallOver"/>
      </p:transition>
    </mc:Choice>
    <mc:Fallback xmlns="">
      <p:transition spd="slow" advClick="0" advTm="149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21C4DE-CC0E-5B47-9FB1-84444121A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40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9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D35BAA3-CEA8-AA43-B53B-3C38FD7C8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CC9B8C-8C4D-A24B-9F5D-68F046DB9D81}"/>
              </a:ext>
            </a:extLst>
          </p:cNvPr>
          <p:cNvSpPr txBox="1"/>
          <p:nvPr/>
        </p:nvSpPr>
        <p:spPr>
          <a:xfrm>
            <a:off x="261855" y="1461569"/>
            <a:ext cx="425789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Ubuntu" panose="020B0504030602030204" pitchFamily="34" charset="0"/>
              </a:rPr>
              <a:t>Calculate your trip expenses on the GO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4C6882D-724A-074D-B56D-CA4291A0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82354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TripPal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 | © rollingarray.co.in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74275A7-6E37-9042-9E43-CBFC8C2E0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10758"/>
            <a:ext cx="1831003" cy="35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138C5-B7E0-1D47-95BE-1391EE251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332" y="1630989"/>
            <a:ext cx="5406649" cy="4053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76813E-D384-004D-90B2-4175D620C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914" y="1483201"/>
            <a:ext cx="5544671" cy="50412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F1BA04C-1317-584C-9AF3-1AFBCA510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246" y="2865224"/>
            <a:ext cx="1576935" cy="3416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651775-01E1-5F4C-9A81-74CD36D4C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190" y="2785973"/>
            <a:ext cx="1812895" cy="4081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4C2458-69C1-2144-8BB9-0E2ABB5066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4618" y="2604082"/>
            <a:ext cx="1576935" cy="3416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F9723E-DBB6-3144-B012-571012D9D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637" y="2511317"/>
            <a:ext cx="1812895" cy="4081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ADBAC-0803-1D46-A901-D37C86E7E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772" y="220872"/>
            <a:ext cx="1117457" cy="11174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1F5484-0702-D042-B4CB-E6A20F34F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765" y="528212"/>
            <a:ext cx="1812895" cy="502776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848A6D6-A2B3-5E47-9803-51D3B8B58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41" y="220872"/>
            <a:ext cx="929888" cy="9298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48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21C4DE-CC0E-5B47-9FB1-84444121A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40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99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64</Words>
  <Application>Microsoft Macintosh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2021-05-22T05:25:34Z</dcterms:created>
  <dcterms:modified xsi:type="dcterms:W3CDTF">2021-05-22T06:30:35Z</dcterms:modified>
</cp:coreProperties>
</file>